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5D6136A-3DA9-40CA-A8EE-2816986347A8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225" y="-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10.gif>
</file>

<file path=ppt/media/image11.gif>
</file>

<file path=ppt/media/image12.gif>
</file>

<file path=ppt/media/image13.jpeg>
</file>

<file path=ppt/media/image14.jpeg>
</file>

<file path=ppt/media/image15.jpeg>
</file>

<file path=ppt/media/image16.jpe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153ADD-2070-4C69-A0C3-F37290AF9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06F0179-167A-4417-AB6A-F99ED738A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6/3/2019</a:t>
            </a:fld>
            <a:endParaRPr 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4348B38-0201-4335-9175-F740E4261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337BE1C-7854-4DE9-B41C-6F005E0F6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438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7BC5D4-31F7-41D9-B9AD-17553AC6A9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TTRS PRE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5552A2C-2C25-49FE-8FA1-FDDA41C880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2019.6.3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078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火车查询</a:t>
            </a:r>
            <a:endParaRPr lang="en-US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1BFE32-A552-419D-948F-340298D2A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456" y="0"/>
            <a:ext cx="3837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8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退票</a:t>
            </a:r>
            <a:endParaRPr lang="en-US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470A7E8-1FB2-4DC3-AC5D-1D5F4F8F7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456" y="0"/>
            <a:ext cx="3837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3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用户注册</a:t>
            </a:r>
            <a:endParaRPr lang="en-US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BB5233-4F60-4190-A50F-064A2FA978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452" y="0"/>
            <a:ext cx="4101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93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卖火车</a:t>
            </a:r>
            <a:endParaRPr lang="en-US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534BD9-6A66-4FD8-BA19-173566557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456" y="0"/>
            <a:ext cx="3837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40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中转查询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E35F8B-0CBF-4A84-BB53-AE3A0C7C8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456" y="0"/>
            <a:ext cx="3837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8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B7DD8A0-2530-4963-8C50-0561883A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ARIES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414BC46-9EDD-40E3-A2C2-EACB846AB0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基于</a:t>
            </a:r>
            <a:r>
              <a:rPr lang="en-US" altLang="zh-CN" dirty="0" smtClean="0"/>
              <a:t>WAL</a:t>
            </a:r>
            <a:r>
              <a:rPr lang="zh-CN" altLang="en-US" dirty="0" smtClean="0"/>
              <a:t>的</a:t>
            </a:r>
            <a:r>
              <a:rPr lang="en-US" altLang="zh-CN" dirty="0" smtClean="0"/>
              <a:t>DBMS</a:t>
            </a:r>
            <a:r>
              <a:rPr lang="zh-CN" altLang="en-US" dirty="0" smtClean="0"/>
              <a:t>恢复系统。</a:t>
            </a:r>
            <a:endParaRPr lang="en-US" altLang="zh-CN" dirty="0" smtClean="0"/>
          </a:p>
          <a:p>
            <a:r>
              <a:rPr lang="zh-CN" altLang="en-US" dirty="0" smtClean="0"/>
              <a:t>示例：</a:t>
            </a:r>
            <a:r>
              <a:rPr lang="en-US" altLang="zh-CN" dirty="0" smtClean="0"/>
              <a:t>Transaction T1</a:t>
            </a:r>
            <a:r>
              <a:rPr lang="zh-CN" altLang="en-US" dirty="0" smtClean="0"/>
              <a:t>：</a:t>
            </a:r>
            <a:endParaRPr lang="en-US" altLang="zh-CN" dirty="0"/>
          </a:p>
          <a:p>
            <a:r>
              <a:rPr lang="en-US" altLang="zh-CN" dirty="0" smtClean="0"/>
              <a:t>001</a:t>
            </a:r>
            <a:r>
              <a:rPr lang="zh-CN" altLang="en-US" dirty="0" smtClean="0"/>
              <a:t>：</a:t>
            </a:r>
            <a:r>
              <a:rPr lang="en-US" altLang="zh-CN" dirty="0" smtClean="0"/>
              <a:t>&lt;Begin,T1,-1&gt;</a:t>
            </a:r>
          </a:p>
          <a:p>
            <a:r>
              <a:rPr lang="en-US" altLang="zh-CN" dirty="0" smtClean="0"/>
              <a:t>002&lt;Insert, rid=(1,0),tuple=1,Txn = T1, </a:t>
            </a:r>
            <a:r>
              <a:rPr lang="en-US" altLang="zh-CN" dirty="0" err="1" smtClean="0"/>
              <a:t>prev_lsn</a:t>
            </a:r>
            <a:r>
              <a:rPr lang="en-US" altLang="zh-CN" dirty="0" smtClean="0"/>
              <a:t> = 1&gt;</a:t>
            </a:r>
          </a:p>
          <a:p>
            <a:r>
              <a:rPr lang="en-US" altLang="zh-CN" dirty="0" smtClean="0"/>
              <a:t>…</a:t>
            </a:r>
          </a:p>
          <a:p>
            <a:r>
              <a:rPr lang="en-US" altLang="zh-CN" dirty="0" smtClean="0"/>
              <a:t>009:&lt;Commit,T1,8&gt;/&lt;Abort,T1,8&gt;</a:t>
            </a:r>
          </a:p>
          <a:p>
            <a:r>
              <a:rPr lang="en-US" altLang="zh-CN" dirty="0" smtClean="0"/>
              <a:t>010:&lt;Txn_End,T1,9&gt;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C5B478-6F17-42D5-838F-F84CD9F33B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Log</a:t>
            </a:r>
            <a:r>
              <a:rPr lang="zh-CN" altLang="en-US" dirty="0" smtClean="0"/>
              <a:t>记录</a:t>
            </a:r>
            <a:r>
              <a:rPr lang="en-US" altLang="zh-CN" dirty="0" smtClean="0"/>
              <a:t>Transaction</a:t>
            </a:r>
            <a:r>
              <a:rPr lang="zh-CN" altLang="en-US" dirty="0" smtClean="0"/>
              <a:t>的标识符，还有对页的操作。</a:t>
            </a:r>
            <a:endParaRPr lang="en-US" altLang="zh-CN" dirty="0" smtClean="0"/>
          </a:p>
          <a:p>
            <a:r>
              <a:rPr lang="en-US" altLang="zh-CN" dirty="0" smtClean="0"/>
              <a:t>Log</a:t>
            </a:r>
            <a:r>
              <a:rPr lang="zh-CN" altLang="en-US" dirty="0" smtClean="0"/>
              <a:t>操作有的被写到了磁盘中，有的没有被写到磁盘中。</a:t>
            </a:r>
            <a:endParaRPr lang="en-US" altLang="zh-CN" dirty="0" smtClean="0"/>
          </a:p>
          <a:p>
            <a:r>
              <a:rPr lang="zh-CN" altLang="en-US" dirty="0" smtClean="0"/>
              <a:t>在</a:t>
            </a:r>
            <a:r>
              <a:rPr lang="en-US" altLang="zh-CN" dirty="0" smtClean="0"/>
              <a:t>Log</a:t>
            </a:r>
            <a:r>
              <a:rPr lang="zh-CN" altLang="en-US" dirty="0" smtClean="0"/>
              <a:t>中有一个</a:t>
            </a:r>
            <a:r>
              <a:rPr lang="en-US" altLang="zh-CN" dirty="0" smtClean="0"/>
              <a:t>Checkpoint</a:t>
            </a:r>
            <a:r>
              <a:rPr lang="zh-CN" altLang="en-US" dirty="0" smtClean="0"/>
              <a:t>，</a:t>
            </a:r>
            <a:r>
              <a:rPr lang="en-US" altLang="zh-CN" dirty="0" smtClean="0"/>
              <a:t>Checkpoint</a:t>
            </a:r>
            <a:r>
              <a:rPr lang="zh-CN" altLang="en-US" dirty="0" smtClean="0"/>
              <a:t>标志之前的所有</a:t>
            </a:r>
            <a:r>
              <a:rPr lang="en-US" altLang="zh-CN" dirty="0" smtClean="0"/>
              <a:t>log</a:t>
            </a:r>
            <a:r>
              <a:rPr lang="zh-CN" altLang="en-US" dirty="0" smtClean="0"/>
              <a:t>记录的操作都被写到了磁盘中。每次断电后恢复就从最后一个</a:t>
            </a:r>
            <a:r>
              <a:rPr lang="en-US" altLang="zh-CN" dirty="0" smtClean="0"/>
              <a:t>Checkpoint</a:t>
            </a:r>
            <a:r>
              <a:rPr lang="zh-CN" altLang="en-US" dirty="0" smtClean="0"/>
              <a:t>的位置开始分析</a:t>
            </a:r>
            <a:endParaRPr lang="en-US" altLang="zh-CN" dirty="0" smtClean="0"/>
          </a:p>
          <a:p>
            <a:r>
              <a:rPr lang="zh-CN" altLang="en-US" dirty="0" smtClean="0"/>
              <a:t>对于索引的恢复，我们参考了</a:t>
            </a:r>
            <a:r>
              <a:rPr lang="en-US" altLang="zh-CN" dirty="0" smtClean="0"/>
              <a:t>ARIES/IM</a:t>
            </a:r>
            <a:r>
              <a:rPr lang="zh-CN" altLang="en-US" dirty="0" smtClean="0"/>
              <a:t>论文。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229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B7DD8A0-2530-4963-8C50-0561883A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Recover</a:t>
            </a:r>
            <a:r>
              <a:rPr lang="en-US" altLang="zh-CN" dirty="0"/>
              <a:t>y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414BC46-9EDD-40E3-A2C2-EACB846AB0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 smtClean="0"/>
              <a:t>Redo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dirty="0" smtClean="0"/>
              <a:t>我们会从</a:t>
            </a:r>
            <a:r>
              <a:rPr lang="en-US" altLang="zh-CN" dirty="0" smtClean="0"/>
              <a:t>Checkpoint</a:t>
            </a:r>
            <a:r>
              <a:rPr lang="zh-CN" altLang="en-US" dirty="0" smtClean="0"/>
              <a:t>开始</a:t>
            </a:r>
            <a:r>
              <a:rPr lang="en-US" altLang="zh-CN" dirty="0" smtClean="0"/>
              <a:t>Analysis</a:t>
            </a:r>
            <a:r>
              <a:rPr lang="zh-CN" altLang="en-US" dirty="0" smtClean="0"/>
              <a:t>，然后</a:t>
            </a:r>
            <a:r>
              <a:rPr lang="en-US" altLang="zh-CN" dirty="0" smtClean="0"/>
              <a:t>redo</a:t>
            </a:r>
            <a:r>
              <a:rPr lang="zh-CN" altLang="en-US" dirty="0" smtClean="0"/>
              <a:t>每一条</a:t>
            </a:r>
            <a:r>
              <a:rPr lang="en-US" altLang="zh-CN" dirty="0" smtClean="0"/>
              <a:t>log</a:t>
            </a:r>
            <a:r>
              <a:rPr lang="zh-CN" altLang="en-US" dirty="0" smtClean="0"/>
              <a:t>，回到断电前的状态。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C5B478-6F17-42D5-838F-F84CD9F33B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Undo:</a:t>
            </a:r>
          </a:p>
          <a:p>
            <a:r>
              <a:rPr lang="zh-CN" altLang="en-US" dirty="0" smtClean="0"/>
              <a:t>对于没有</a:t>
            </a:r>
            <a:r>
              <a:rPr lang="en-US" altLang="zh-CN" dirty="0" smtClean="0"/>
              <a:t>Commit</a:t>
            </a:r>
            <a:r>
              <a:rPr lang="zh-CN" altLang="en-US" dirty="0" smtClean="0"/>
              <a:t>的</a:t>
            </a:r>
            <a:r>
              <a:rPr lang="en-US" altLang="zh-CN" dirty="0" smtClean="0"/>
              <a:t>Transaction</a:t>
            </a:r>
            <a:r>
              <a:rPr lang="zh-CN" altLang="en-US" dirty="0" smtClean="0"/>
              <a:t>，我们需要撤销它的所有操作。</a:t>
            </a:r>
            <a:endParaRPr lang="en-US" altLang="zh-CN" dirty="0" smtClean="0"/>
          </a:p>
          <a:p>
            <a:r>
              <a:rPr lang="zh-CN" altLang="en-US" dirty="0" smtClean="0"/>
              <a:t>从后往前，根据</a:t>
            </a:r>
            <a:r>
              <a:rPr lang="en-US" altLang="zh-CN" dirty="0" smtClean="0"/>
              <a:t>CLR</a:t>
            </a:r>
            <a:r>
              <a:rPr lang="zh-CN" altLang="en-US" dirty="0" smtClean="0"/>
              <a:t>提供的信息</a:t>
            </a:r>
            <a:r>
              <a:rPr lang="en-US" altLang="zh-CN" dirty="0" smtClean="0"/>
              <a:t>undo</a:t>
            </a:r>
            <a:r>
              <a:rPr lang="zh-CN" altLang="en-US" dirty="0" smtClean="0"/>
              <a:t>需要撤销的</a:t>
            </a:r>
            <a:r>
              <a:rPr lang="en-US" altLang="zh-CN" dirty="0" smtClean="0"/>
              <a:t>Log</a:t>
            </a:r>
            <a:r>
              <a:rPr lang="zh-CN" altLang="en-US" dirty="0" smtClean="0"/>
              <a:t>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39041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底层存储结构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C:\Users\jinho\Documents\存储结构.jpg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3458845" y="1451292"/>
            <a:ext cx="5274310" cy="395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90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缓冲池结构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C:\Users\jinho\Documents\缓冲池explain.jpg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3458845" y="1451292"/>
            <a:ext cx="5274310" cy="395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84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r>
              <a:rPr lang="zh-CN" altLang="en-US" dirty="0"/>
              <a:t>页</a:t>
            </a:r>
            <a:r>
              <a:rPr lang="zh-CN" altLang="en-US" dirty="0" smtClean="0"/>
              <a:t>结构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C:\Users\jinho\Documents\堆表.jpg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3458845" y="1451292"/>
            <a:ext cx="5274310" cy="395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7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B7DD8A0-2530-4963-8C50-0561883A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414BC46-9EDD-40E3-A2C2-EACB846AB0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添加火车</a:t>
            </a:r>
            <a:endParaRPr lang="en-US" altLang="zh-CN" dirty="0"/>
          </a:p>
          <a:p>
            <a:r>
              <a:rPr lang="zh-CN" altLang="en-US" dirty="0"/>
              <a:t>买票</a:t>
            </a:r>
            <a:endParaRPr lang="en-US" altLang="zh-CN" dirty="0"/>
          </a:p>
          <a:p>
            <a:r>
              <a:rPr lang="zh-CN" altLang="en-US" dirty="0"/>
              <a:t>删除火车</a:t>
            </a:r>
            <a:endParaRPr lang="en-US" altLang="zh-CN" dirty="0"/>
          </a:p>
          <a:p>
            <a:r>
              <a:rPr lang="zh-CN" altLang="en-US" dirty="0"/>
              <a:t>登录</a:t>
            </a:r>
            <a:endParaRPr lang="en-US" altLang="zh-CN" dirty="0"/>
          </a:p>
          <a:p>
            <a:r>
              <a:rPr lang="zh-CN" altLang="en-US" dirty="0"/>
              <a:t>登录失败</a:t>
            </a:r>
            <a:endParaRPr lang="en-US" altLang="zh-CN" dirty="0"/>
          </a:p>
          <a:p>
            <a:r>
              <a:rPr lang="zh-CN" altLang="en-US" dirty="0"/>
              <a:t>更改个人设置</a:t>
            </a:r>
            <a:endParaRPr lang="en-US" altLang="zh-CN" dirty="0"/>
          </a:p>
          <a:p>
            <a:r>
              <a:rPr lang="zh-CN" altLang="en-US" dirty="0"/>
              <a:t>车票查询</a:t>
            </a:r>
            <a:endParaRPr lang="en-US" altLang="zh-CN" dirty="0"/>
          </a:p>
          <a:p>
            <a:r>
              <a:rPr lang="zh-CN" altLang="en-US" dirty="0"/>
              <a:t>火车查询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C5B478-6F17-42D5-838F-F84CD9F33B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退票</a:t>
            </a:r>
            <a:endParaRPr lang="en-US" altLang="zh-CN" dirty="0"/>
          </a:p>
          <a:p>
            <a:r>
              <a:rPr lang="zh-CN" altLang="en-US" dirty="0"/>
              <a:t>用户注册</a:t>
            </a:r>
            <a:endParaRPr lang="en-US" altLang="zh-CN" dirty="0"/>
          </a:p>
          <a:p>
            <a:r>
              <a:rPr lang="zh-CN" altLang="en-US" dirty="0"/>
              <a:t>卖火车</a:t>
            </a:r>
            <a:endParaRPr lang="en-US" altLang="zh-CN" dirty="0"/>
          </a:p>
          <a:p>
            <a:r>
              <a:rPr lang="zh-CN" altLang="en-US" dirty="0"/>
              <a:t>中转查询</a:t>
            </a:r>
          </a:p>
        </p:txBody>
      </p:sp>
    </p:spTree>
    <p:extLst>
      <p:ext uri="{BB962C8B-B14F-4D97-AF65-F5344CB8AC3E}">
        <p14:creationId xmlns:p14="http://schemas.microsoft.com/office/powerpoint/2010/main" val="233438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堆表页结构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C:\Users\jinho\Documents\page structure.jpg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3458845" y="1451292"/>
            <a:ext cx="5274310" cy="395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61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添加火车</a:t>
            </a:r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04217856-C6B7-490B-A97D-422BCA618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456" y="0"/>
            <a:ext cx="3837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1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买票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F45D27E-9F3B-4CB7-BEEF-5D739A136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456" y="0"/>
            <a:ext cx="3837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62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删除火车</a:t>
            </a:r>
            <a:endParaRPr lang="en-US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92EFD34-B902-48EF-AFFD-100C0F4F9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456" y="0"/>
            <a:ext cx="3837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880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</a:t>
            </a:r>
            <a:endParaRPr lang="en-US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EEF12E-72F3-4037-ABAB-41527373C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452" y="0"/>
            <a:ext cx="4101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14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登录失败</a:t>
            </a:r>
            <a:endParaRPr lang="en-US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013F919-45D1-4632-B591-FCE0B6397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452" y="0"/>
            <a:ext cx="4101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36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更改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个人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设置</a:t>
            </a:r>
            <a:endParaRPr lang="en-US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77ECB33-54EF-45EC-AE92-2E4AC2BF3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784" y="0"/>
            <a:ext cx="39344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64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14EF23D-2878-4F1E-A18F-5E13431B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车票查询</a:t>
            </a:r>
            <a:endParaRPr lang="en-US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08C0AA3-33C7-4AC4-A0FE-BA7A700E7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2A049F-6D78-4D10-81FF-08FA8B4DC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784" y="0"/>
            <a:ext cx="39344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19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剪切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235</TotalTime>
  <Words>239</Words>
  <Application>Microsoft Office PowerPoint</Application>
  <PresentationFormat>宽屏</PresentationFormat>
  <Paragraphs>49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3" baseType="lpstr">
      <vt:lpstr>华文楷体</vt:lpstr>
      <vt:lpstr>Franklin Gothic Book</vt:lpstr>
      <vt:lpstr>剪切</vt:lpstr>
      <vt:lpstr>TTRS PRE</vt:lpstr>
      <vt:lpstr>app</vt:lpstr>
      <vt:lpstr>添加火车 </vt:lpstr>
      <vt:lpstr>买票</vt:lpstr>
      <vt:lpstr>删除火车</vt:lpstr>
      <vt:lpstr>登录</vt:lpstr>
      <vt:lpstr>登录失败</vt:lpstr>
      <vt:lpstr>更改 个人 设置</vt:lpstr>
      <vt:lpstr>车票查询</vt:lpstr>
      <vt:lpstr>火车查询</vt:lpstr>
      <vt:lpstr>退票</vt:lpstr>
      <vt:lpstr>用户注册</vt:lpstr>
      <vt:lpstr>卖火车</vt:lpstr>
      <vt:lpstr>中转查询</vt:lpstr>
      <vt:lpstr>ARIES</vt:lpstr>
      <vt:lpstr>Recovery</vt:lpstr>
      <vt:lpstr>底层存储结构</vt:lpstr>
      <vt:lpstr>缓冲池结构</vt:lpstr>
      <vt:lpstr>目录页结构</vt:lpstr>
      <vt:lpstr>堆表页结构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孜睿 李</dc:creator>
  <cp:lastModifiedBy>张 志成</cp:lastModifiedBy>
  <cp:revision>17</cp:revision>
  <dcterms:created xsi:type="dcterms:W3CDTF">2019-06-03T02:50:45Z</dcterms:created>
  <dcterms:modified xsi:type="dcterms:W3CDTF">2019-06-03T13:33:51Z</dcterms:modified>
</cp:coreProperties>
</file>

<file path=docProps/thumbnail.jpeg>
</file>